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21" autoAdjust="0"/>
    <p:restoredTop sz="94660"/>
  </p:normalViewPr>
  <p:slideViewPr>
    <p:cSldViewPr snapToGrid="0">
      <p:cViewPr varScale="1">
        <p:scale>
          <a:sx n="86" d="100"/>
          <a:sy n="86" d="100"/>
        </p:scale>
        <p:origin x="331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3714B27-B021-444A-AFD5-654ED4E5E72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7B636230-AB23-494E-BD2E-68C415BAA60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189" indent="0" algn="ctr">
              <a:buNone/>
              <a:defRPr sz="2000"/>
            </a:lvl2pPr>
            <a:lvl3pPr marL="914377" indent="0" algn="ctr">
              <a:buNone/>
              <a:defRPr sz="1800"/>
            </a:lvl3pPr>
            <a:lvl4pPr marL="1371566" indent="0" algn="ctr">
              <a:buNone/>
              <a:defRPr sz="1600"/>
            </a:lvl4pPr>
            <a:lvl5pPr marL="1828754" indent="0" algn="ctr">
              <a:buNone/>
              <a:defRPr sz="1600"/>
            </a:lvl5pPr>
            <a:lvl6pPr marL="2285943" indent="0" algn="ctr">
              <a:buNone/>
              <a:defRPr sz="1600"/>
            </a:lvl6pPr>
            <a:lvl7pPr marL="2743131" indent="0" algn="ctr">
              <a:buNone/>
              <a:defRPr sz="1600"/>
            </a:lvl7pPr>
            <a:lvl8pPr marL="3200320" indent="0" algn="ctr">
              <a:buNone/>
              <a:defRPr sz="1600"/>
            </a:lvl8pPr>
            <a:lvl9pPr marL="3657509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ADA0EBBD-2379-4FC1-957D-1CA3E24D9F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81AE9E23-4586-427F-A1F7-BA43096A709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D9AAD4ED-A825-44C4-B0E6-0740DAFD09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3825494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8D367D7-3CFE-484F-91A4-8F526B29B9C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A9E47FC2-6650-4B5F-B9D4-CAFFDFD7492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CDD37733-CA6F-44B5-8283-9DCC6F9054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36D13E3-8ED3-48E8-911A-DB5F631A86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B9F7568-C835-4EF1-8AD5-FB1883A5FD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93230962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F3F1EDBB-88F6-4303-8638-9868F8E7141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1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BD3260F2-E4F7-488F-A6C5-B5653EE0BBC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1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D84E8846-0D2A-400F-93C6-36A809A5D2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5892094-41F0-44DA-80D6-56D792E999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6C0D7962-86AE-4F43-956B-60AF40B767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5243526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B07492B-22E8-4AF3-B364-96FB528C0FC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3FB2CE8B-4C75-411A-A7D0-E0391FE6ED2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735E06EE-FE24-45C7-8C46-FD873FB737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3109D0A5-3C33-4795-B92B-857C8EAB2BA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0A0D9DCE-F9DF-4178-852E-1FA78365D4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27841981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C412D7B-3195-4742-B79D-287C50BDF7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1" y="1709740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3155E4E3-6E6A-40CB-B78D-05DA637EA4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1" y="4589465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189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377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566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754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5943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131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32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509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E8490FBD-B504-4603-BB65-A3B185E783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20AAAF8-CFE9-472C-9C76-3BAEFE94FE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12B46C2-4404-4E99-B42D-EED892278D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3157872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177EAEB-8116-4729-AD8C-6C08BB442D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C7EC7E4-AD56-4DA0-96EA-AE0E878329A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A4429795-1B5F-4836-9DD0-A6F8AE4B3EE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934DE011-5DA5-4376-96BA-53D9216492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2EA3E523-959D-4846-B99A-BA36055021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ECCC9C61-E839-47B9-BB84-D3329A3B17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3599058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7EFCA37-4ED1-4D87-85D9-B3420591E2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7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F5AFD39B-8872-4B48-AD79-88203AC572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9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304C7488-CFBF-4F4C-94CE-7D0264F0D3E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9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627387D4-2BF0-4CCE-A6DD-2CCF166D605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1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89" indent="0">
              <a:buNone/>
              <a:defRPr sz="2000" b="1"/>
            </a:lvl2pPr>
            <a:lvl3pPr marL="914377" indent="0">
              <a:buNone/>
              <a:defRPr sz="1800" b="1"/>
            </a:lvl3pPr>
            <a:lvl4pPr marL="1371566" indent="0">
              <a:buNone/>
              <a:defRPr sz="1600" b="1"/>
            </a:lvl4pPr>
            <a:lvl5pPr marL="1828754" indent="0">
              <a:buNone/>
              <a:defRPr sz="1600" b="1"/>
            </a:lvl5pPr>
            <a:lvl6pPr marL="2285943" indent="0">
              <a:buNone/>
              <a:defRPr sz="1600" b="1"/>
            </a:lvl6pPr>
            <a:lvl7pPr marL="2743131" indent="0">
              <a:buNone/>
              <a:defRPr sz="1600" b="1"/>
            </a:lvl7pPr>
            <a:lvl8pPr marL="3200320" indent="0">
              <a:buNone/>
              <a:defRPr sz="1600" b="1"/>
            </a:lvl8pPr>
            <a:lvl9pPr marL="3657509" indent="0">
              <a:buNone/>
              <a:defRPr sz="1600" b="1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E3C28019-689F-4092-8DEC-DB7CFA9B09D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1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362325EA-F008-4C93-B223-DC8794941D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042A6500-743D-4D12-931A-FF2954C9D3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1692BA75-6BD6-4C05-9195-B35F4A137A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00164260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81349A3-C939-4B7F-AFED-826E85EAEBF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D151AE3F-8CCD-4DC6-906C-919C209627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E10EB15A-C545-4F8F-9482-839C5C34A4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885FFBA5-3874-4FDD-BA04-1EF2CAE2E8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9698038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A062F3A5-7C32-493A-B996-81466FE569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0932F2AE-5658-4E49-BDDC-A0E4D1F05F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2EE5AF46-4725-4113-B4AF-E7DEA6258F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243353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E77BE9B-58C0-4B02-85A2-2E45F3B6016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B568756F-A786-4294-AA9C-A7984A410BF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63BE875C-BCD3-4AD5-94CD-622AF98D1B9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BE0C3BF3-4B86-451B-AE1A-40D20D363E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65288FA0-5FEE-4EC0-9CE7-6A5C0116AD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7580FABD-8230-4C3A-8A81-7C83AAB732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7885977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052B3C5-F7E2-4B39-A29B-1227606EBE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192B8A39-DC30-41E6-B443-C3B95BC2D4B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7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189" indent="0">
              <a:buNone/>
              <a:defRPr sz="2800"/>
            </a:lvl2pPr>
            <a:lvl3pPr marL="914377" indent="0">
              <a:buNone/>
              <a:defRPr sz="2400"/>
            </a:lvl3pPr>
            <a:lvl4pPr marL="1371566" indent="0">
              <a:buNone/>
              <a:defRPr sz="2000"/>
            </a:lvl4pPr>
            <a:lvl5pPr marL="1828754" indent="0">
              <a:buNone/>
              <a:defRPr sz="2000"/>
            </a:lvl5pPr>
            <a:lvl6pPr marL="2285943" indent="0">
              <a:buNone/>
              <a:defRPr sz="2000"/>
            </a:lvl6pPr>
            <a:lvl7pPr marL="2743131" indent="0">
              <a:buNone/>
              <a:defRPr sz="2000"/>
            </a:lvl7pPr>
            <a:lvl8pPr marL="3200320" indent="0">
              <a:buNone/>
              <a:defRPr sz="2000"/>
            </a:lvl8pPr>
            <a:lvl9pPr marL="3657509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D1F66F23-F3FE-4FF5-B290-5257CAB60C0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189" indent="0">
              <a:buNone/>
              <a:defRPr sz="1400"/>
            </a:lvl2pPr>
            <a:lvl3pPr marL="914377" indent="0">
              <a:buNone/>
              <a:defRPr sz="1200"/>
            </a:lvl3pPr>
            <a:lvl4pPr marL="1371566" indent="0">
              <a:buNone/>
              <a:defRPr sz="1000"/>
            </a:lvl4pPr>
            <a:lvl5pPr marL="1828754" indent="0">
              <a:buNone/>
              <a:defRPr sz="1000"/>
            </a:lvl5pPr>
            <a:lvl6pPr marL="2285943" indent="0">
              <a:buNone/>
              <a:defRPr sz="1000"/>
            </a:lvl6pPr>
            <a:lvl7pPr marL="2743131" indent="0">
              <a:buNone/>
              <a:defRPr sz="1000"/>
            </a:lvl7pPr>
            <a:lvl8pPr marL="3200320" indent="0">
              <a:buNone/>
              <a:defRPr sz="1000"/>
            </a:lvl8pPr>
            <a:lvl9pPr marL="3657509" indent="0">
              <a:buNone/>
              <a:defRPr sz="1000"/>
            </a:lvl9pPr>
          </a:lstStyle>
          <a:p>
            <a:pPr lvl="0"/>
            <a:r>
              <a:rPr lang="es-ES"/>
              <a:t>Editar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30082789-398F-4FA0-9A28-3AE1AB19462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A2B0D99A-0F15-43C2-BA1A-4298FD90C4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7AEAE70D-8D27-4ACA-AA9D-99110B3045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8204412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4C776167-4D2A-4739-9178-ACBA3F30E1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7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6BDC5FFE-4711-49D2-AC58-8FFF31F8CF2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Editar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  <a:endParaRPr lang="es-CO"/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45E5E265-3CA0-42D8-BE64-A7171ECCD75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36165E-ABD2-40C1-9399-C6DCB75A4C21}" type="datetimeFigureOut">
              <a:rPr lang="es-CO" smtClean="0"/>
              <a:t>12/02/2019</a:t>
            </a:fld>
            <a:endParaRPr lang="es-CO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737E9FAE-4B43-420B-AC14-AAFDE39E377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2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AD671BBD-14F8-4C4F-9F93-27B3CC12AFBD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2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37FBB5-1A16-4886-ABC9-E1298DBDDB1A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3783967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377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594" indent="-228594" algn="l" defTabSz="914377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78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2971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160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349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537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726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8914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103" indent="-228594" algn="l" defTabSz="914377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8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77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66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754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943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131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320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509" algn="l" defTabSz="914377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Imagen 8">
            <a:extLst>
              <a:ext uri="{FF2B5EF4-FFF2-40B4-BE49-F238E27FC236}">
                <a16:creationId xmlns:a16="http://schemas.microsoft.com/office/drawing/2014/main" id="{78ABC517-97BC-4B9F-BD60-7FF54D5310B6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91999" cy="6858000"/>
          </a:xfrm>
          <a:prstGeom prst="rect">
            <a:avLst/>
          </a:prstGeom>
        </p:spPr>
      </p:pic>
      <p:sp>
        <p:nvSpPr>
          <p:cNvPr id="2" name="Título 1">
            <a:extLst>
              <a:ext uri="{FF2B5EF4-FFF2-40B4-BE49-F238E27FC236}">
                <a16:creationId xmlns:a16="http://schemas.microsoft.com/office/drawing/2014/main" id="{8B9AB46D-5ACE-4CCD-B3AC-37A34203E9E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s-CO" dirty="0"/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3021C256-98DC-433E-B4BC-79C5108321AD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25368910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23</TotalTime>
  <Words>0</Words>
  <Application>Microsoft Office PowerPoint</Application>
  <PresentationFormat>Panorámica</PresentationFormat>
  <Paragraphs>0</Paragraphs>
  <Slides>1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de Office</vt:lpstr>
      <vt:lpstr>Presentación de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Marv In</dc:creator>
  <cp:lastModifiedBy>Marv In</cp:lastModifiedBy>
  <cp:revision>3</cp:revision>
  <dcterms:created xsi:type="dcterms:W3CDTF">2019-02-12T18:17:04Z</dcterms:created>
  <dcterms:modified xsi:type="dcterms:W3CDTF">2019-02-12T18:40:07Z</dcterms:modified>
</cp:coreProperties>
</file>

<file path=docProps/thumbnail.jpeg>
</file>